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47" r:id="rId5"/>
    <p:sldId id="348" r:id="rId6"/>
    <p:sldId id="349" r:id="rId7"/>
    <p:sldId id="350" r:id="rId8"/>
  </p:sldIdLst>
  <p:sldSz cx="9144000" cy="6858000" type="screen4x3"/>
  <p:notesSz cx="7010400" cy="9296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EDE8"/>
    <a:srgbClr val="FFFF99"/>
    <a:srgbClr val="D8730E"/>
    <a:srgbClr val="EB7D0F"/>
    <a:srgbClr val="F58025"/>
    <a:srgbClr val="EF9B03"/>
    <a:srgbClr val="E20177"/>
    <a:srgbClr val="FBD8CD"/>
    <a:srgbClr val="9A8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8" autoAdjust="0"/>
    <p:restoredTop sz="97033" autoAdjust="0"/>
  </p:normalViewPr>
  <p:slideViewPr>
    <p:cSldViewPr snapToGrid="0" snapToObjects="1">
      <p:cViewPr varScale="1">
        <p:scale>
          <a:sx n="72" d="100"/>
          <a:sy n="72" d="100"/>
        </p:scale>
        <p:origin x="16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28A9C0-239B-48E6-8A4C-C4E0D13EBF63}" type="datetimeFigureOut">
              <a:rPr lang="es-ES"/>
              <a:pPr>
                <a:defRPr/>
              </a:pPr>
              <a:t>11/12/2017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54E078-EA4A-4ECF-AB58-88523A46A0D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9502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1977F3-9D9D-4FAE-9F41-6D609AD7A06E}" type="datetimeFigureOut">
              <a:rPr lang="es-ES"/>
              <a:pPr>
                <a:defRPr/>
              </a:pPr>
              <a:t>11/12/2017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113D29-BBC8-4656-9F0F-1690144BC19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2237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GEN_Portada capítul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EN_PPT_fondo1.1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8609" y="3268110"/>
            <a:ext cx="5546104" cy="1238250"/>
          </a:xfrm>
        </p:spPr>
        <p:txBody>
          <a:bodyPr anchor="b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48609" y="4621116"/>
            <a:ext cx="5546104" cy="700695"/>
          </a:xfrm>
        </p:spPr>
        <p:txBody>
          <a:bodyPr anchor="t">
            <a:noAutofit/>
          </a:bodyPr>
          <a:lstStyle>
            <a:lvl1pPr marL="0" indent="0">
              <a:buNone/>
              <a:defRPr sz="2200" i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5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338" y="531813"/>
            <a:ext cx="18065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_Cierre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EM_PPT_cierre_log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466" y="286552"/>
            <a:ext cx="3184348" cy="6284896"/>
          </a:xfrm>
          <a:prstGeom prst="rect">
            <a:avLst/>
          </a:prstGeom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28" y="4210649"/>
            <a:ext cx="2908394" cy="16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0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5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GEN_Portada capítul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EN_PPT_fondo1.1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8609" y="3268110"/>
            <a:ext cx="5546104" cy="1238250"/>
          </a:xfrm>
        </p:spPr>
        <p:txBody>
          <a:bodyPr anchor="b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48609" y="4621116"/>
            <a:ext cx="5546104" cy="700695"/>
          </a:xfrm>
        </p:spPr>
        <p:txBody>
          <a:bodyPr anchor="t">
            <a:noAutofit/>
          </a:bodyPr>
          <a:lstStyle>
            <a:lvl1pPr marL="0" indent="0">
              <a:buNone/>
              <a:defRPr sz="2200" i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437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GEN_Portada capítul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EN_PPT_fondo2.1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8609" y="3834917"/>
            <a:ext cx="5546104" cy="1362075"/>
          </a:xfrm>
        </p:spPr>
        <p:txBody>
          <a:bodyPr anchor="b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48609" y="5214800"/>
            <a:ext cx="5546104" cy="770765"/>
          </a:xfrm>
        </p:spPr>
        <p:txBody>
          <a:bodyPr anchor="t">
            <a:normAutofit/>
          </a:bodyPr>
          <a:lstStyle>
            <a:lvl1pPr marL="0" indent="0">
              <a:buNone/>
              <a:defRPr sz="2200" i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3022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GEN_Portada capítul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EN_PPT_fondo3.1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8609" y="2067961"/>
            <a:ext cx="5546104" cy="1362075"/>
          </a:xfrm>
        </p:spPr>
        <p:txBody>
          <a:bodyPr anchor="b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48609" y="3447844"/>
            <a:ext cx="5546104" cy="770765"/>
          </a:xfrm>
        </p:spPr>
        <p:txBody>
          <a:bodyPr anchor="t">
            <a:normAutofit/>
          </a:bodyPr>
          <a:lstStyle>
            <a:lvl1pPr marL="0" indent="0">
              <a:buNone/>
              <a:defRPr sz="2200" i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260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_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846763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1304"/>
            <a:ext cx="8220076" cy="1027041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822174"/>
            <a:ext cx="8220075" cy="409713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742950" indent="-285750">
              <a:buClr>
                <a:srgbClr val="BFB6AD"/>
              </a:buClr>
              <a:buSzPct val="70000"/>
              <a:buFont typeface="Arial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8554278" y="6356350"/>
            <a:ext cx="45243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424882-D6CE-4C32-8301-931166EEC78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3993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_Texto co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846763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1304"/>
            <a:ext cx="8258176" cy="1027041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822174"/>
            <a:ext cx="8258175" cy="4097130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28400" indent="-216000">
              <a:spcAft>
                <a:spcPts val="600"/>
              </a:spcAft>
              <a:buClr>
                <a:srgbClr val="F58025"/>
              </a:buClr>
              <a:buSzPct val="85000"/>
              <a:buFont typeface="Arial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>
          <a:xfrm>
            <a:off x="909638" y="6356350"/>
            <a:ext cx="544036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 dirty="0"/>
              <a:t>Bases para construir una presentación con nuestra identidad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243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A7C744-198B-4DA1-94CB-821C8EF939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8446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_Imágene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3286" y="331304"/>
            <a:ext cx="5440017" cy="1027041"/>
          </a:xfrm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73287" y="1822174"/>
            <a:ext cx="5440016" cy="4097130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428400" indent="-216000">
              <a:spcAft>
                <a:spcPts val="600"/>
              </a:spcAft>
              <a:buClr>
                <a:srgbClr val="F58025"/>
              </a:buClr>
              <a:buSzPct val="85000"/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0"/>
          </p:nvPr>
        </p:nvSpPr>
        <p:spPr>
          <a:xfrm>
            <a:off x="909638" y="6356350"/>
            <a:ext cx="544036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 dirty="0"/>
              <a:t>Bases para construir una presentación con nuestra identidad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243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9EA558-F152-4554-81D4-4E2F8259558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74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_Texto con gráfi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846763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1304"/>
            <a:ext cx="8256589" cy="1027041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22174"/>
            <a:ext cx="2557670" cy="4097130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28400" indent="-216000">
              <a:spcAft>
                <a:spcPts val="600"/>
              </a:spcAft>
              <a:buClr>
                <a:srgbClr val="F58025"/>
              </a:buClr>
              <a:buSzPct val="85000"/>
              <a:buFont typeface="Arial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7" name="Marcador de gráfico 6"/>
          <p:cNvSpPr>
            <a:spLocks noGrp="1"/>
          </p:cNvSpPr>
          <p:nvPr>
            <p:ph type="chart" sz="quarter" idx="13"/>
          </p:nvPr>
        </p:nvSpPr>
        <p:spPr>
          <a:xfrm>
            <a:off x="3159125" y="1822450"/>
            <a:ext cx="5554663" cy="3676650"/>
          </a:xfrm>
        </p:spPr>
        <p:txBody>
          <a:bodyPr rtlCol="0">
            <a:normAutofit/>
          </a:bodyPr>
          <a:lstStyle>
            <a:lvl1pPr>
              <a:buFontTx/>
              <a:buNone/>
              <a:defRPr sz="1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noProof="0" dirty="0" smtClean="0"/>
              <a:t>Haga clic en el icono para agregar un gráfico</a:t>
            </a:r>
            <a:endParaRPr lang="es-ES" noProof="0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5"/>
          </p:nvPr>
        </p:nvSpPr>
        <p:spPr>
          <a:xfrm>
            <a:off x="8487569" y="6356350"/>
            <a:ext cx="45243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261DD4-D8DA-49A2-A6D9-A8F328A408D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3589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_Cierre 1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28" y="4210649"/>
            <a:ext cx="2908394" cy="16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 Imagen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325" y="773113"/>
            <a:ext cx="2554288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127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s-ES" dirty="0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s-ES" dirty="0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s-ES" sz="800" b="1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9788" y="6356350"/>
            <a:ext cx="3843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rPr lang="es-ES" dirty="0"/>
              <a:t>Bases para construir una presentación con nuestra identidad</a:t>
            </a:r>
            <a:endParaRPr lang="es-ES" sz="7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493125" y="6356350"/>
            <a:ext cx="452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="1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5061D926-9811-4929-AD1A-BEE1EA11CF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96" r:id="rId2"/>
    <p:sldLayoutId id="2147484097" r:id="rId3"/>
    <p:sldLayoutId id="2147484098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91" r:id="rId10"/>
    <p:sldLayoutId id="21474840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24882-D6CE-4C32-8301-931166EEC786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84" y="1320599"/>
            <a:ext cx="7007706" cy="3912706"/>
          </a:xfrm>
          <a:prstGeom prst="rect">
            <a:avLst/>
          </a:prstGeom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Guía de llenado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21" name="Rectángulo 20"/>
          <p:cNvSpPr/>
          <p:nvPr/>
        </p:nvSpPr>
        <p:spPr>
          <a:xfrm>
            <a:off x="1174548" y="5402374"/>
            <a:ext cx="281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i="1" u="sng" dirty="0">
                <a:solidFill>
                  <a:srgbClr val="000000"/>
                </a:solidFill>
              </a:rPr>
              <a:t>Idéntica con que empresa de GENTERA se tiene la relación y las fechas en que se inicio la relación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794423" y="5442207"/>
            <a:ext cx="281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i="1" u="sng" dirty="0">
                <a:solidFill>
                  <a:srgbClr val="000000"/>
                </a:solidFill>
              </a:rPr>
              <a:t>Idéntica </a:t>
            </a:r>
            <a:r>
              <a:rPr lang="es-MX" sz="1200" b="1" i="1" u="sng" dirty="0" smtClean="0">
                <a:solidFill>
                  <a:srgbClr val="000000"/>
                </a:solidFill>
              </a:rPr>
              <a:t>el tipo de relación que se mantiene con las empresas de GENTERA</a:t>
            </a:r>
            <a:endParaRPr lang="es-MX" sz="1200" b="1" i="1" u="sng" dirty="0">
              <a:solidFill>
                <a:srgbClr val="00000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124098" y="2880326"/>
            <a:ext cx="1063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i="1" u="sng" dirty="0">
                <a:solidFill>
                  <a:srgbClr val="000000"/>
                </a:solidFill>
              </a:rPr>
              <a:t>Escribe la dirección completa del titular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042161" y="9399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200" b="1" i="1" u="sng" dirty="0">
                <a:solidFill>
                  <a:srgbClr val="000000"/>
                </a:solidFill>
              </a:rPr>
              <a:t>Registra el nombre completo del titular tal y como aparece en la identificación oficial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920522" y="1055860"/>
            <a:ext cx="1191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i="1" u="sng" dirty="0">
                <a:solidFill>
                  <a:srgbClr val="000000"/>
                </a:solidFill>
              </a:rPr>
              <a:t>DD/MM/AAAA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8111874" y="1980836"/>
            <a:ext cx="1104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i="1" u="sng" dirty="0">
                <a:solidFill>
                  <a:srgbClr val="000000"/>
                </a:solidFill>
              </a:rPr>
              <a:t>XXXX000000</a:t>
            </a:r>
            <a:endParaRPr lang="es-MX" sz="1200" dirty="0"/>
          </a:p>
        </p:txBody>
      </p:sp>
      <p:sp>
        <p:nvSpPr>
          <p:cNvPr id="28" name="Rectángulo 27"/>
          <p:cNvSpPr/>
          <p:nvPr/>
        </p:nvSpPr>
        <p:spPr>
          <a:xfrm>
            <a:off x="-64294" y="1401608"/>
            <a:ext cx="1000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i="1" u="sng" dirty="0">
                <a:solidFill>
                  <a:srgbClr val="000000"/>
                </a:solidFill>
              </a:rPr>
              <a:t>Identifica los medios de comunicación del titular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-63763" y="2853636"/>
            <a:ext cx="1146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i="1" u="sng" dirty="0">
                <a:solidFill>
                  <a:srgbClr val="000000"/>
                </a:solidFill>
              </a:rPr>
              <a:t>En caso de requerir algún representante legal Registra el nombre completo.</a:t>
            </a:r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2145351" y="1170776"/>
            <a:ext cx="0" cy="542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6" idx="1"/>
          </p:cNvCxnSpPr>
          <p:nvPr/>
        </p:nvCxnSpPr>
        <p:spPr>
          <a:xfrm>
            <a:off x="6920522" y="1194360"/>
            <a:ext cx="0" cy="5403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V="1">
            <a:off x="936245" y="2041528"/>
            <a:ext cx="132987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 flipV="1">
            <a:off x="7369170" y="2096431"/>
            <a:ext cx="829059" cy="22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V="1">
            <a:off x="808383" y="2589622"/>
            <a:ext cx="1457739" cy="349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 flipH="1">
            <a:off x="6347791" y="3276952"/>
            <a:ext cx="2054087" cy="8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 flipV="1">
            <a:off x="2163364" y="4524939"/>
            <a:ext cx="570762" cy="807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 flipV="1">
            <a:off x="7318884" y="4520972"/>
            <a:ext cx="371061" cy="869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8527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24882-D6CE-4C32-8301-931166EEC786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228725"/>
            <a:ext cx="8239125" cy="440055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85998" y="4508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200" b="1" i="1" u="sng" dirty="0" smtClean="0">
                <a:solidFill>
                  <a:srgbClr val="000000"/>
                </a:solidFill>
              </a:rPr>
              <a:t>Indica el tipo de derecho que desea ejercer</a:t>
            </a:r>
            <a:endParaRPr lang="es-MX" sz="1200" b="1" i="1" u="sng" dirty="0">
              <a:solidFill>
                <a:srgbClr val="00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85998" y="6115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200" b="1" i="1" u="sng" dirty="0" smtClean="0">
                <a:solidFill>
                  <a:srgbClr val="000000"/>
                </a:solidFill>
              </a:rPr>
              <a:t>Da una breve descripción sobre el tipo de derecho que deseas ejercer, mientras mas claro sea, podremos proporcionarte una mejor claridad sobre la solución </a:t>
            </a:r>
            <a:endParaRPr lang="es-MX" sz="1200" b="1" i="1" u="sng" dirty="0">
              <a:solidFill>
                <a:srgbClr val="000000"/>
              </a:solidFill>
            </a:endParaRPr>
          </a:p>
        </p:txBody>
      </p:sp>
      <p:cxnSp>
        <p:nvCxnSpPr>
          <p:cNvPr id="11" name="Conector recto de flecha 10"/>
          <p:cNvCxnSpPr>
            <a:stCxn id="8" idx="2"/>
          </p:cNvCxnSpPr>
          <p:nvPr/>
        </p:nvCxnSpPr>
        <p:spPr>
          <a:xfrm>
            <a:off x="4571998" y="727811"/>
            <a:ext cx="3710611" cy="8226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9" idx="0"/>
          </p:cNvCxnSpPr>
          <p:nvPr/>
        </p:nvCxnSpPr>
        <p:spPr>
          <a:xfrm flipH="1" flipV="1">
            <a:off x="1364974" y="4757530"/>
            <a:ext cx="3207024" cy="13584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790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24882-D6CE-4C32-8301-931166EEC786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402452"/>
            <a:ext cx="8477250" cy="36290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85998" y="4508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200" b="1" i="1" u="sng" dirty="0" smtClean="0">
                <a:solidFill>
                  <a:srgbClr val="000000"/>
                </a:solidFill>
              </a:rPr>
              <a:t>Identifica la documentación que será proporcionada para acreditar al titular y al representante legal </a:t>
            </a:r>
            <a:endParaRPr lang="es-MX" sz="1200" b="1" i="1" u="sng" dirty="0">
              <a:solidFill>
                <a:srgbClr val="000000"/>
              </a:solidFill>
            </a:endParaRPr>
          </a:p>
        </p:txBody>
      </p:sp>
      <p:cxnSp>
        <p:nvCxnSpPr>
          <p:cNvPr id="8" name="Conector recto de flecha 7"/>
          <p:cNvCxnSpPr>
            <a:stCxn id="7" idx="2"/>
          </p:cNvCxnSpPr>
          <p:nvPr/>
        </p:nvCxnSpPr>
        <p:spPr>
          <a:xfrm>
            <a:off x="4571998" y="912477"/>
            <a:ext cx="3710611" cy="638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2285998" y="55291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200" b="1" i="1" u="sng" dirty="0" smtClean="0">
                <a:solidFill>
                  <a:srgbClr val="000000"/>
                </a:solidFill>
              </a:rPr>
              <a:t>Identifica la documentación que será proporcionada de acuerdo al tipo de derecho que se va a Ejercer</a:t>
            </a:r>
            <a:endParaRPr lang="es-MX" sz="1200" b="1" i="1" u="sng" dirty="0">
              <a:solidFill>
                <a:srgbClr val="000000"/>
              </a:solidFill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H="1" flipV="1">
            <a:off x="1325217" y="4778547"/>
            <a:ext cx="2657060" cy="718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2573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0" y="1093511"/>
            <a:ext cx="7791321" cy="14774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76" y="2840520"/>
            <a:ext cx="7820025" cy="23431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285998" y="45081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i="1" u="sng" dirty="0" smtClean="0">
                <a:solidFill>
                  <a:srgbClr val="000000"/>
                </a:solidFill>
              </a:rPr>
              <a:t>Indica la forma en la cual deseas que la respuesta sea entregada</a:t>
            </a:r>
            <a:endParaRPr lang="es-MX" sz="1200" b="1" i="1" u="sng" dirty="0">
              <a:solidFill>
                <a:srgbClr val="000000"/>
              </a:solidFill>
            </a:endParaRPr>
          </a:p>
        </p:txBody>
      </p:sp>
      <p:cxnSp>
        <p:nvCxnSpPr>
          <p:cNvPr id="10" name="Conector recto de flecha 9"/>
          <p:cNvCxnSpPr>
            <a:stCxn id="9" idx="2"/>
          </p:cNvCxnSpPr>
          <p:nvPr/>
        </p:nvCxnSpPr>
        <p:spPr>
          <a:xfrm>
            <a:off x="4571998" y="912477"/>
            <a:ext cx="198785" cy="638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2385390" y="5586029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i="1" u="sng" dirty="0" smtClean="0">
                <a:solidFill>
                  <a:srgbClr val="000000"/>
                </a:solidFill>
              </a:rPr>
              <a:t>Nombre completo y firma tal cual aparece en la identificación oficial</a:t>
            </a:r>
            <a:endParaRPr lang="es-MX" sz="1200" b="1" i="1" u="sng" dirty="0">
              <a:solidFill>
                <a:srgbClr val="000000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3551583" y="4187687"/>
            <a:ext cx="1073422" cy="1346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3834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cion Gentera OCTUBRE">
  <a:themeElements>
    <a:clrScheme name="Colores Gentera">
      <a:dk1>
        <a:srgbClr val="9A8B7D"/>
      </a:dk1>
      <a:lt1>
        <a:sysClr val="window" lastClr="FFFFFF"/>
      </a:lt1>
      <a:dk2>
        <a:srgbClr val="BFB6AD"/>
      </a:dk2>
      <a:lt2>
        <a:srgbClr val="FFFFFF"/>
      </a:lt2>
      <a:accent1>
        <a:srgbClr val="00AE9E"/>
      </a:accent1>
      <a:accent2>
        <a:srgbClr val="006990"/>
      </a:accent2>
      <a:accent3>
        <a:srgbClr val="652D89"/>
      </a:accent3>
      <a:accent4>
        <a:srgbClr val="E20177"/>
      </a:accent4>
      <a:accent5>
        <a:srgbClr val="F58025"/>
      </a:accent5>
      <a:accent6>
        <a:srgbClr val="B1005D"/>
      </a:accent6>
      <a:hlink>
        <a:srgbClr val="F58025"/>
      </a:hlink>
      <a:folHlink>
        <a:srgbClr val="BFB6AD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presa xmlns="607e622c-de17-4ed7-a1a6-ebb9ee5281b8">Gentera</Empresa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D4BACDC1EC814793D3B7C1A064F522" ma:contentTypeVersion="1" ma:contentTypeDescription="Crear nuevo documento." ma:contentTypeScope="" ma:versionID="edfce5495a5a877457f5900b82ba3707">
  <xsd:schema xmlns:xsd="http://www.w3.org/2001/XMLSchema" xmlns:xs="http://www.w3.org/2001/XMLSchema" xmlns:p="http://schemas.microsoft.com/office/2006/metadata/properties" xmlns:ns2="607e622c-de17-4ed7-a1a6-ebb9ee5281b8" targetNamespace="http://schemas.microsoft.com/office/2006/metadata/properties" ma:root="true" ma:fieldsID="a2e6dbaaad80d796cc947835ed58294c" ns2:_="">
    <xsd:import namespace="607e622c-de17-4ed7-a1a6-ebb9ee5281b8"/>
    <xsd:element name="properties">
      <xsd:complexType>
        <xsd:sequence>
          <xsd:element name="documentManagement">
            <xsd:complexType>
              <xsd:all>
                <xsd:element ref="ns2:Empres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e622c-de17-4ed7-a1a6-ebb9ee5281b8" elementFormDefault="qualified">
    <xsd:import namespace="http://schemas.microsoft.com/office/2006/documentManagement/types"/>
    <xsd:import namespace="http://schemas.microsoft.com/office/infopath/2007/PartnerControls"/>
    <xsd:element name="Empresa" ma:index="8" nillable="true" ma:displayName="Empresa" ma:default="Aterna" ma:format="Dropdown" ma:internalName="Empresa">
      <xsd:simpleType>
        <xsd:restriction base="dms:Choice">
          <xsd:enumeration value="Aterna"/>
          <xsd:enumeration value="Yastás"/>
          <xsd:enumeration value="Banco"/>
          <xsd:enumeration value="Gentera"/>
          <xsd:enumeration value="Guatemala"/>
          <xsd:enumeration value="Perú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30245C-12D9-4102-880B-42E456C4CA46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07e622c-de17-4ed7-a1a6-ebb9ee5281b8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A852417-B8C9-4548-AACD-159CD35AAA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7e622c-de17-4ed7-a1a6-ebb9ee528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5B3842-F8E5-4E14-A9B3-AE11C0445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Presentacion Gentera OCTUBRE</Template>
  <TotalTime>20485</TotalTime>
  <Words>167</Words>
  <Application>Microsoft Office PowerPoint</Application>
  <PresentationFormat>Presentación en pantalla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Presentacion Gentera OCTUBRE</vt:lpstr>
      <vt:lpstr>Guía de llenado </vt:lpstr>
      <vt:lpstr>Presentación de PowerPoint</vt:lpstr>
      <vt:lpstr>Presentación de PowerPoint</vt:lpstr>
      <vt:lpstr>Presentación de PowerPoint</vt:lpstr>
    </vt:vector>
  </TitlesOfParts>
  <Company>Compartamos Banco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 Mondragon Angeles</dc:creator>
  <cp:lastModifiedBy>Cesar Castro Arellano</cp:lastModifiedBy>
  <cp:revision>508</cp:revision>
  <cp:lastPrinted>2013-10-30T21:44:09Z</cp:lastPrinted>
  <dcterms:created xsi:type="dcterms:W3CDTF">2013-10-30T16:47:15Z</dcterms:created>
  <dcterms:modified xsi:type="dcterms:W3CDTF">2017-12-12T00:48:53Z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0x010100B0D4BACDC1EC814793D3B7C1A064F522</vt:lpwstr>
  </property>
</Properties>
</file>