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346" r:id="rId5"/>
  </p:sldIdLst>
  <p:sldSz cx="9144000" cy="6858000" type="screen4x3"/>
  <p:notesSz cx="7010400" cy="9296400"/>
  <p:defaultTextStyle>
    <a:defPPr>
      <a:defRPr lang="es-E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DEDE8"/>
    <a:srgbClr val="FFFF99"/>
    <a:srgbClr val="D8730E"/>
    <a:srgbClr val="EB7D0F"/>
    <a:srgbClr val="F58025"/>
    <a:srgbClr val="EF9B03"/>
    <a:srgbClr val="E20177"/>
    <a:srgbClr val="FBD8CD"/>
    <a:srgbClr val="9A8B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DF18680-E054-41AD-8BC1-D1AEF772440D}"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FD4443E-F989-4FC4-A0C8-D5A2AF1F390B}" styleName="Estilo oscuro 1 - Énfasis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Estilo oscuro 1 - Énfasis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2838BEF-8BB2-4498-84A7-C5851F593DF1}" styleName="Estilo medio 4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FD0F851-EC5A-4D38-B0AD-8093EC10F338}" styleName="Estilo claro 1 - Acento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Estilo medio 1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A111915-BE36-4E01-A7E5-04B1672EAD32}" styleName="Estilo claro 2 - Acento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D27102A9-8310-4765-A935-A1911B00CA55}" styleName="Estilo claro 1 - Acento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27F97BB-C833-4FB7-BDE5-3F7075034690}" styleName="Estilo temático 2 - Énfasis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C4B1156A-380E-4F78-BDF5-A606A8083BF9}" styleName="Estilo medio 4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E171933-4619-4E11-9A3F-F7608DF75F80}" styleName="Estilo medio 1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838" autoAdjust="0"/>
    <p:restoredTop sz="97033" autoAdjust="0"/>
  </p:normalViewPr>
  <p:slideViewPr>
    <p:cSldViewPr snapToGrid="0" snapToObjects="1">
      <p:cViewPr varScale="1">
        <p:scale>
          <a:sx n="72" d="100"/>
          <a:sy n="72" d="100"/>
        </p:scale>
        <p:origin x="1680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528A9C0-239B-48E6-8A4C-C4E0D13EBF63}" type="datetimeFigureOut">
              <a:rPr lang="es-ES"/>
              <a:pPr>
                <a:defRPr/>
              </a:pPr>
              <a:t>11/12/2017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954E078-EA4A-4ECF-AB58-88523A46A0D6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295023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21977F3-9D9D-4FAE-9F41-6D609AD7A06E}" type="datetimeFigureOut">
              <a:rPr lang="es-ES"/>
              <a:pPr>
                <a:defRPr/>
              </a:pPr>
              <a:t>11/12/2017</a:t>
            </a:fld>
            <a:endParaRPr lang="es-E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s-ES" noProof="0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 smtClean="0"/>
              <a:t>Haga clic para modificar el estilo de texto del patrón</a:t>
            </a:r>
          </a:p>
          <a:p>
            <a:pPr lvl="1"/>
            <a:r>
              <a:rPr lang="en-US" noProof="0" smtClean="0"/>
              <a:t>Segundo nivel</a:t>
            </a:r>
          </a:p>
          <a:p>
            <a:pPr lvl="2"/>
            <a:r>
              <a:rPr lang="en-US" noProof="0" smtClean="0"/>
              <a:t>Tercer nivel</a:t>
            </a:r>
          </a:p>
          <a:p>
            <a:pPr lvl="3"/>
            <a:r>
              <a:rPr lang="en-US" noProof="0" smtClean="0"/>
              <a:t>Cuarto nivel</a:t>
            </a:r>
          </a:p>
          <a:p>
            <a:pPr lvl="4"/>
            <a:r>
              <a:rPr lang="en-US" noProof="0" smtClean="0"/>
              <a:t>Quinto nivel</a:t>
            </a:r>
            <a:endParaRPr lang="es-ES" noProof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5113D29-BBC8-4656-9F0F-1690144BC19B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2223749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4_GEN_Portada capítulo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GEN_PPT_fondo1.1.wm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48609" y="3268110"/>
            <a:ext cx="5546104" cy="1238250"/>
          </a:xfrm>
        </p:spPr>
        <p:txBody>
          <a:bodyPr anchor="b">
            <a:normAutofit/>
          </a:bodyPr>
          <a:lstStyle>
            <a:lvl1pPr algn="l">
              <a:defRPr sz="3200" b="1" cap="all">
                <a:solidFill>
                  <a:schemeClr val="bg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2948609" y="4621116"/>
            <a:ext cx="5546104" cy="700695"/>
          </a:xfrm>
        </p:spPr>
        <p:txBody>
          <a:bodyPr anchor="t">
            <a:noAutofit/>
          </a:bodyPr>
          <a:lstStyle>
            <a:lvl1pPr marL="0" indent="0">
              <a:buNone/>
              <a:defRPr sz="2200" i="1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pic>
        <p:nvPicPr>
          <p:cNvPr id="5" name="Imagen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64338" y="531813"/>
            <a:ext cx="1806575" cy="102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0529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_Cierre 2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GEM_PPT_cierre_logos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4466" y="286552"/>
            <a:ext cx="3184348" cy="6284896"/>
          </a:xfrm>
          <a:prstGeom prst="rect">
            <a:avLst/>
          </a:prstGeom>
        </p:spPr>
      </p:pic>
      <p:pic>
        <p:nvPicPr>
          <p:cNvPr id="6" name="Imagen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028" y="4210649"/>
            <a:ext cx="2908394" cy="16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8097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7542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GEN_Portada capítulo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GEN_PPT_fondo1.1.wm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48609" y="3268110"/>
            <a:ext cx="5546104" cy="1238250"/>
          </a:xfrm>
        </p:spPr>
        <p:txBody>
          <a:bodyPr anchor="b">
            <a:normAutofit/>
          </a:bodyPr>
          <a:lstStyle>
            <a:lvl1pPr algn="l">
              <a:defRPr sz="3200" b="1" cap="all">
                <a:solidFill>
                  <a:schemeClr val="bg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2948609" y="4621116"/>
            <a:ext cx="5546104" cy="700695"/>
          </a:xfrm>
        </p:spPr>
        <p:txBody>
          <a:bodyPr anchor="t">
            <a:noAutofit/>
          </a:bodyPr>
          <a:lstStyle>
            <a:lvl1pPr marL="0" indent="0">
              <a:buNone/>
              <a:defRPr sz="2200" i="1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643757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GEN_Portada capítulo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GEN_PPT_fondo2.1.wm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48609" y="3834917"/>
            <a:ext cx="5546104" cy="1362075"/>
          </a:xfrm>
        </p:spPr>
        <p:txBody>
          <a:bodyPr anchor="b">
            <a:normAutofit/>
          </a:bodyPr>
          <a:lstStyle>
            <a:lvl1pPr algn="l">
              <a:defRPr sz="3200" b="1" cap="all">
                <a:solidFill>
                  <a:schemeClr val="bg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2948609" y="5214800"/>
            <a:ext cx="5546104" cy="770765"/>
          </a:xfrm>
        </p:spPr>
        <p:txBody>
          <a:bodyPr anchor="t">
            <a:normAutofit/>
          </a:bodyPr>
          <a:lstStyle>
            <a:lvl1pPr marL="0" indent="0">
              <a:buNone/>
              <a:defRPr sz="2200" i="1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530220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GEN_Portada capítulo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GEN_PPT_fondo3.1.wm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48609" y="2067961"/>
            <a:ext cx="5546104" cy="1362075"/>
          </a:xfrm>
        </p:spPr>
        <p:txBody>
          <a:bodyPr anchor="b">
            <a:normAutofit/>
          </a:bodyPr>
          <a:lstStyle>
            <a:lvl1pPr algn="l">
              <a:defRPr sz="3200" b="1" cap="all">
                <a:solidFill>
                  <a:schemeClr val="bg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2948609" y="3447844"/>
            <a:ext cx="5546104" cy="770765"/>
          </a:xfrm>
        </p:spPr>
        <p:txBody>
          <a:bodyPr anchor="t">
            <a:normAutofit/>
          </a:bodyPr>
          <a:lstStyle>
            <a:lvl1pPr marL="0" indent="0">
              <a:buNone/>
              <a:defRPr sz="2200" i="1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126009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EN_Tex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6 Imagen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75" y="5846763"/>
            <a:ext cx="91440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199" y="331304"/>
            <a:ext cx="8220076" cy="1027041"/>
          </a:xfrm>
        </p:spPr>
        <p:txBody>
          <a:bodyPr anchor="b">
            <a:normAutofit/>
          </a:bodyPr>
          <a:lstStyle>
            <a:lvl1pPr algn="l">
              <a:defRPr sz="2800" b="1" cap="all" baseline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199" y="1822174"/>
            <a:ext cx="8220075" cy="409713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</a:schemeClr>
                </a:solidFill>
              </a:defRPr>
            </a:lvl1pPr>
            <a:lvl2pPr marL="742950" indent="-285750">
              <a:buClr>
                <a:srgbClr val="BFB6AD"/>
              </a:buClr>
              <a:buSzPct val="70000"/>
              <a:buFont typeface="Arial"/>
              <a:buChar char="•"/>
              <a:defRPr sz="2000">
                <a:solidFill>
                  <a:schemeClr val="tx1">
                    <a:lumMod val="50000"/>
                  </a:schemeClr>
                </a:solidFill>
              </a:defRPr>
            </a:lvl2pPr>
            <a:lvl3pPr>
              <a:defRPr sz="2000">
                <a:solidFill>
                  <a:srgbClr val="FFFFFF"/>
                </a:solidFill>
              </a:defRPr>
            </a:lvl3pPr>
            <a:lvl4pPr>
              <a:defRPr sz="2000">
                <a:solidFill>
                  <a:srgbClr val="FFFFFF"/>
                </a:solidFill>
              </a:defRPr>
            </a:lvl4pPr>
            <a:lvl5pPr>
              <a:defRPr sz="2000">
                <a:solidFill>
                  <a:srgbClr val="FFFFFF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1"/>
          </p:nvPr>
        </p:nvSpPr>
        <p:spPr>
          <a:xfrm>
            <a:off x="8554278" y="6356350"/>
            <a:ext cx="452438" cy="3651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3424882-D6CE-4C32-8301-931166EEC786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8399302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EN_Texto con bulle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6 Imagen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75" y="5846763"/>
            <a:ext cx="91440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199" y="331304"/>
            <a:ext cx="8258176" cy="1027041"/>
          </a:xfrm>
        </p:spPr>
        <p:txBody>
          <a:bodyPr anchor="b">
            <a:normAutofit/>
          </a:bodyPr>
          <a:lstStyle>
            <a:lvl1pPr algn="l">
              <a:defRPr sz="2800" b="1" cap="all" baseline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199" y="1822174"/>
            <a:ext cx="8258175" cy="4097130"/>
          </a:xfrm>
        </p:spPr>
        <p:txBody>
          <a:bodyPr>
            <a:normAutofit/>
          </a:bodyPr>
          <a:lstStyle>
            <a:lvl1pPr marL="0" indent="0">
              <a:spcAft>
                <a:spcPts val="600"/>
              </a:spcAft>
              <a:buNone/>
              <a:defRPr sz="2000">
                <a:solidFill>
                  <a:schemeClr val="tx1">
                    <a:lumMod val="50000"/>
                  </a:schemeClr>
                </a:solidFill>
              </a:defRPr>
            </a:lvl1pPr>
            <a:lvl2pPr marL="428400" indent="-216000">
              <a:spcAft>
                <a:spcPts val="600"/>
              </a:spcAft>
              <a:buClr>
                <a:srgbClr val="F58025"/>
              </a:buClr>
              <a:buSzPct val="85000"/>
              <a:buFont typeface="Arial"/>
              <a:buChar char="•"/>
              <a:defRPr sz="2000">
                <a:solidFill>
                  <a:schemeClr val="tx1">
                    <a:lumMod val="50000"/>
                  </a:schemeClr>
                </a:solidFill>
              </a:defRPr>
            </a:lvl2pPr>
            <a:lvl3pPr>
              <a:defRPr sz="2000">
                <a:solidFill>
                  <a:srgbClr val="FFFFFF"/>
                </a:solidFill>
              </a:defRPr>
            </a:lvl3pPr>
            <a:lvl4pPr>
              <a:defRPr sz="2000">
                <a:solidFill>
                  <a:srgbClr val="FFFFFF"/>
                </a:solidFill>
              </a:defRPr>
            </a:lvl4pPr>
            <a:lvl5pPr>
              <a:defRPr sz="2000">
                <a:solidFill>
                  <a:srgbClr val="FFFFFF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0"/>
          </p:nvPr>
        </p:nvSpPr>
        <p:spPr>
          <a:xfrm>
            <a:off x="909638" y="6356350"/>
            <a:ext cx="5440362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s-ES" dirty="0"/>
              <a:t>Bases para construir una presentación con nuestra identidad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1"/>
          </p:nvPr>
        </p:nvSpPr>
        <p:spPr>
          <a:xfrm>
            <a:off x="457200" y="6356350"/>
            <a:ext cx="452438" cy="3651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5A7C744-198B-4DA1-94CB-821C8EF939ED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7844691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EN_Imágenes con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73286" y="331304"/>
            <a:ext cx="5440017" cy="1027041"/>
          </a:xfrm>
        </p:spPr>
        <p:txBody>
          <a:bodyPr anchor="b">
            <a:noAutofit/>
          </a:bodyPr>
          <a:lstStyle>
            <a:lvl1pPr algn="l">
              <a:defRPr sz="2800" b="1" cap="all" baseline="0">
                <a:solidFill>
                  <a:schemeClr val="bg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273287" y="1822174"/>
            <a:ext cx="5440016" cy="4097130"/>
          </a:xfrm>
        </p:spPr>
        <p:txBody>
          <a:bodyPr>
            <a:normAutofit/>
          </a:bodyPr>
          <a:lstStyle>
            <a:lvl1pPr marL="0" indent="0">
              <a:spcAft>
                <a:spcPts val="600"/>
              </a:spcAft>
              <a:buFontTx/>
              <a:buNone/>
              <a:defRPr sz="2000">
                <a:solidFill>
                  <a:schemeClr val="bg1"/>
                </a:solidFill>
              </a:defRPr>
            </a:lvl1pPr>
            <a:lvl2pPr marL="428400" indent="-216000">
              <a:spcAft>
                <a:spcPts val="600"/>
              </a:spcAft>
              <a:buClr>
                <a:srgbClr val="F58025"/>
              </a:buClr>
              <a:buSzPct val="85000"/>
              <a:buFontTx/>
              <a:buNone/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rgbClr val="FFFFFF"/>
                </a:solidFill>
              </a:defRPr>
            </a:lvl3pPr>
            <a:lvl4pPr>
              <a:defRPr sz="2000">
                <a:solidFill>
                  <a:srgbClr val="FFFFFF"/>
                </a:solidFill>
              </a:defRPr>
            </a:lvl4pPr>
            <a:lvl5pPr>
              <a:defRPr sz="2000">
                <a:solidFill>
                  <a:srgbClr val="FFFFFF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</p:txBody>
      </p:sp>
      <p:sp>
        <p:nvSpPr>
          <p:cNvPr id="4" name="Marcador de pie de página 4"/>
          <p:cNvSpPr>
            <a:spLocks noGrp="1"/>
          </p:cNvSpPr>
          <p:nvPr>
            <p:ph type="ftr" sz="quarter" idx="10"/>
          </p:nvPr>
        </p:nvSpPr>
        <p:spPr>
          <a:xfrm>
            <a:off x="909638" y="6356350"/>
            <a:ext cx="5440362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s-ES" dirty="0"/>
              <a:t>Bases para construir una presentación con nuestra identidad</a:t>
            </a:r>
          </a:p>
        </p:txBody>
      </p:sp>
      <p:sp>
        <p:nvSpPr>
          <p:cNvPr id="5" name="Marcador de número de diapositiva 5"/>
          <p:cNvSpPr>
            <a:spLocks noGrp="1"/>
          </p:cNvSpPr>
          <p:nvPr>
            <p:ph type="sldNum" sz="quarter" idx="11"/>
          </p:nvPr>
        </p:nvSpPr>
        <p:spPr>
          <a:xfrm>
            <a:off x="457200" y="6356350"/>
            <a:ext cx="452438" cy="3651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D9EA558-F152-4554-81D4-4E2F82595587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974888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_Texto con gráfic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6 Imagen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75" y="5846763"/>
            <a:ext cx="91440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199" y="331304"/>
            <a:ext cx="8256589" cy="1027041"/>
          </a:xfrm>
        </p:spPr>
        <p:txBody>
          <a:bodyPr anchor="b">
            <a:normAutofit/>
          </a:bodyPr>
          <a:lstStyle>
            <a:lvl1pPr algn="l">
              <a:defRPr sz="2800" b="1" cap="all" baseline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822174"/>
            <a:ext cx="2557670" cy="4097130"/>
          </a:xfrm>
        </p:spPr>
        <p:txBody>
          <a:bodyPr>
            <a:normAutofit/>
          </a:bodyPr>
          <a:lstStyle>
            <a:lvl1pPr marL="0" indent="0">
              <a:spcAft>
                <a:spcPts val="600"/>
              </a:spcAft>
              <a:buNone/>
              <a:defRPr sz="2000">
                <a:solidFill>
                  <a:schemeClr val="tx1">
                    <a:lumMod val="50000"/>
                  </a:schemeClr>
                </a:solidFill>
              </a:defRPr>
            </a:lvl1pPr>
            <a:lvl2pPr marL="428400" indent="-216000">
              <a:spcAft>
                <a:spcPts val="600"/>
              </a:spcAft>
              <a:buClr>
                <a:srgbClr val="F58025"/>
              </a:buClr>
              <a:buSzPct val="85000"/>
              <a:buFont typeface="Arial"/>
              <a:buChar char="•"/>
              <a:defRPr sz="2000">
                <a:solidFill>
                  <a:schemeClr val="tx1">
                    <a:lumMod val="50000"/>
                  </a:schemeClr>
                </a:solidFill>
              </a:defRPr>
            </a:lvl2pPr>
            <a:lvl3pPr>
              <a:defRPr sz="2000">
                <a:solidFill>
                  <a:srgbClr val="FFFFFF"/>
                </a:solidFill>
              </a:defRPr>
            </a:lvl3pPr>
            <a:lvl4pPr>
              <a:defRPr sz="2000">
                <a:solidFill>
                  <a:srgbClr val="FFFFFF"/>
                </a:solidFill>
              </a:defRPr>
            </a:lvl4pPr>
            <a:lvl5pPr>
              <a:defRPr sz="2000">
                <a:solidFill>
                  <a:srgbClr val="FFFFFF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</p:txBody>
      </p:sp>
      <p:sp>
        <p:nvSpPr>
          <p:cNvPr id="7" name="Marcador de gráfico 6"/>
          <p:cNvSpPr>
            <a:spLocks noGrp="1"/>
          </p:cNvSpPr>
          <p:nvPr>
            <p:ph type="chart" sz="quarter" idx="13"/>
          </p:nvPr>
        </p:nvSpPr>
        <p:spPr>
          <a:xfrm>
            <a:off x="3159125" y="1822450"/>
            <a:ext cx="5554663" cy="3676650"/>
          </a:xfrm>
        </p:spPr>
        <p:txBody>
          <a:bodyPr rtlCol="0">
            <a:normAutofit/>
          </a:bodyPr>
          <a:lstStyle>
            <a:lvl1pPr>
              <a:buFontTx/>
              <a:buNone/>
              <a:defRPr sz="10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vl="0"/>
            <a:r>
              <a:rPr lang="es-ES" noProof="0" dirty="0" smtClean="0"/>
              <a:t>Haga clic en el icono para agregar un gráfico</a:t>
            </a:r>
            <a:endParaRPr lang="es-ES" noProof="0" dirty="0"/>
          </a:p>
        </p:txBody>
      </p:sp>
      <p:sp>
        <p:nvSpPr>
          <p:cNvPr id="8" name="Marcador de número de diapositiva 5"/>
          <p:cNvSpPr>
            <a:spLocks noGrp="1"/>
          </p:cNvSpPr>
          <p:nvPr>
            <p:ph type="sldNum" sz="quarter" idx="15"/>
          </p:nvPr>
        </p:nvSpPr>
        <p:spPr>
          <a:xfrm>
            <a:off x="8487569" y="6356350"/>
            <a:ext cx="452438" cy="3651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3261DD4-D8DA-49A2-A6D9-A8F328A408D6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6358994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_Cierre 1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028" y="4210649"/>
            <a:ext cx="2908394" cy="16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7 Imagen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3325" y="773113"/>
            <a:ext cx="2554288" cy="566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312788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Marcador de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err="1" smtClean="0"/>
              <a:t>Clic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editar</a:t>
            </a:r>
            <a:r>
              <a:rPr lang="en-US" dirty="0" smtClean="0"/>
              <a:t> </a:t>
            </a:r>
            <a:r>
              <a:rPr lang="en-US" dirty="0" err="1" smtClean="0"/>
              <a:t>título</a:t>
            </a:r>
            <a:endParaRPr lang="es-ES" dirty="0" smtClean="0"/>
          </a:p>
        </p:txBody>
      </p:sp>
      <p:sp>
        <p:nvSpPr>
          <p:cNvPr id="1027" name="Marcador de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err="1" smtClean="0"/>
              <a:t>Haga</a:t>
            </a:r>
            <a:r>
              <a:rPr lang="en-US" dirty="0" smtClean="0"/>
              <a:t> </a:t>
            </a:r>
            <a:r>
              <a:rPr lang="en-US" dirty="0" err="1" smtClean="0"/>
              <a:t>clic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modificar</a:t>
            </a:r>
            <a:r>
              <a:rPr lang="en-US" dirty="0" smtClean="0"/>
              <a:t> el </a:t>
            </a:r>
            <a:r>
              <a:rPr lang="en-US" dirty="0" err="1" smtClean="0"/>
              <a:t>estilo</a:t>
            </a:r>
            <a:r>
              <a:rPr lang="en-US" dirty="0" smtClean="0"/>
              <a:t> de </a:t>
            </a:r>
            <a:r>
              <a:rPr lang="en-US" dirty="0" err="1" smtClean="0"/>
              <a:t>texto</a:t>
            </a:r>
            <a:r>
              <a:rPr lang="en-US" dirty="0" smtClean="0"/>
              <a:t> del </a:t>
            </a:r>
            <a:r>
              <a:rPr lang="en-US" dirty="0" err="1" smtClean="0"/>
              <a:t>patrón</a:t>
            </a:r>
            <a:endParaRPr lang="en-US" dirty="0" smtClean="0"/>
          </a:p>
          <a:p>
            <a:pPr lvl="1"/>
            <a:r>
              <a:rPr lang="en-US" dirty="0" smtClean="0"/>
              <a:t>Segundo </a:t>
            </a:r>
            <a:r>
              <a:rPr lang="en-US" dirty="0" err="1" smtClean="0"/>
              <a:t>nivel</a:t>
            </a:r>
            <a:endParaRPr lang="en-US" dirty="0" smtClean="0"/>
          </a:p>
          <a:p>
            <a:pPr lvl="2"/>
            <a:r>
              <a:rPr lang="en-US" dirty="0" err="1" smtClean="0"/>
              <a:t>Tercer</a:t>
            </a:r>
            <a:r>
              <a:rPr lang="en-US" dirty="0" smtClean="0"/>
              <a:t> </a:t>
            </a:r>
            <a:r>
              <a:rPr lang="en-US" dirty="0" err="1" smtClean="0"/>
              <a:t>nivel</a:t>
            </a:r>
            <a:endParaRPr lang="en-US" dirty="0" smtClean="0"/>
          </a:p>
          <a:p>
            <a:pPr lvl="3"/>
            <a:r>
              <a:rPr lang="en-US" dirty="0" smtClean="0"/>
              <a:t>Cuarto </a:t>
            </a:r>
            <a:r>
              <a:rPr lang="en-US" dirty="0" err="1" smtClean="0"/>
              <a:t>nivel</a:t>
            </a:r>
            <a:endParaRPr lang="en-US" dirty="0" smtClean="0"/>
          </a:p>
          <a:p>
            <a:pPr lvl="4"/>
            <a:r>
              <a:rPr lang="en-US" dirty="0" err="1" smtClean="0"/>
              <a:t>Quinto</a:t>
            </a:r>
            <a:r>
              <a:rPr lang="en-US" dirty="0" smtClean="0"/>
              <a:t> </a:t>
            </a:r>
            <a:r>
              <a:rPr lang="en-US" dirty="0" err="1" smtClean="0"/>
              <a:t>nivel</a:t>
            </a:r>
            <a:endParaRPr lang="es-ES" dirty="0" smtClean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lang="es-ES" sz="800" b="1" kern="1200">
                <a:solidFill>
                  <a:schemeClr val="tx1">
                    <a:tint val="75000"/>
                  </a:schemeClr>
                </a:solidFill>
                <a:latin typeface="Verdana"/>
                <a:ea typeface="+mn-ea"/>
                <a:cs typeface="Verdana"/>
              </a:defRPr>
            </a:lvl1pPr>
          </a:lstStyle>
          <a:p>
            <a:pPr>
              <a:defRPr/>
            </a:pPr>
            <a:endParaRPr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649788" y="6356350"/>
            <a:ext cx="38433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 b="1">
                <a:solidFill>
                  <a:schemeClr val="tx1">
                    <a:tint val="75000"/>
                  </a:schemeClr>
                </a:solidFill>
                <a:latin typeface="Verdana"/>
                <a:cs typeface="Verdana"/>
              </a:defRPr>
            </a:lvl1pPr>
          </a:lstStyle>
          <a:p>
            <a:pPr>
              <a:defRPr/>
            </a:pPr>
            <a:r>
              <a:rPr lang="es-ES" dirty="0"/>
              <a:t>Bases para construir una presentación con nuestra identidad</a:t>
            </a:r>
            <a:endParaRPr lang="es-ES" sz="700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493125" y="6356350"/>
            <a:ext cx="4524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700" b="1">
                <a:solidFill>
                  <a:schemeClr val="tx1">
                    <a:tint val="75000"/>
                  </a:schemeClr>
                </a:solidFill>
                <a:latin typeface="Verdana"/>
                <a:cs typeface="Verdana"/>
              </a:defRPr>
            </a:lvl1pPr>
          </a:lstStyle>
          <a:p>
            <a:pPr>
              <a:defRPr/>
            </a:pPr>
            <a:fld id="{5061D926-9811-4929-AD1A-BEE1EA11CFC5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0" r:id="rId1"/>
    <p:sldLayoutId id="2147484096" r:id="rId2"/>
    <p:sldLayoutId id="2147484097" r:id="rId3"/>
    <p:sldLayoutId id="2147484098" r:id="rId4"/>
    <p:sldLayoutId id="2147484084" r:id="rId5"/>
    <p:sldLayoutId id="2147484085" r:id="rId6"/>
    <p:sldLayoutId id="2147484086" r:id="rId7"/>
    <p:sldLayoutId id="2147484087" r:id="rId8"/>
    <p:sldLayoutId id="2147484088" r:id="rId9"/>
    <p:sldLayoutId id="2147484091" r:id="rId10"/>
    <p:sldLayoutId id="214748408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>
              <a:lumMod val="50000"/>
            </a:schemeClr>
          </a:solidFill>
          <a:latin typeface="Arial"/>
          <a:ea typeface="+mj-ea"/>
          <a:cs typeface="Arial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4F453D"/>
          </a:solidFill>
          <a:latin typeface="Arial" charset="0"/>
          <a:cs typeface="Arial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4F453D"/>
          </a:solidFill>
          <a:latin typeface="Arial" charset="0"/>
          <a:cs typeface="Arial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4F453D"/>
          </a:solidFill>
          <a:latin typeface="Arial" charset="0"/>
          <a:cs typeface="Arial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4F453D"/>
          </a:solidFill>
          <a:latin typeface="Arial" charset="0"/>
          <a:cs typeface="Arial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4F453D"/>
          </a:solidFill>
          <a:latin typeface="Arial" charset="0"/>
          <a:cs typeface="Arial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4F453D"/>
          </a:solidFill>
          <a:latin typeface="Arial" charset="0"/>
          <a:cs typeface="Arial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4F453D"/>
          </a:solidFill>
          <a:latin typeface="Arial" charset="0"/>
          <a:cs typeface="Arial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4F453D"/>
          </a:solidFill>
          <a:latin typeface="Arial" charset="0"/>
          <a:cs typeface="Arial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oficialdeprivacidad@gentera.com.mx" TargetMode="Externa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Instrucciones del proceso</a:t>
            </a:r>
            <a:endParaRPr lang="es-MX" dirty="0"/>
          </a:p>
        </p:txBody>
      </p:sp>
      <p:sp>
        <p:nvSpPr>
          <p:cNvPr id="4" name="Marcador de contenid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es-MX" dirty="0" smtClean="0"/>
              <a:t>Descargar el formato </a:t>
            </a:r>
            <a:r>
              <a:rPr lang="es-MX" dirty="0" smtClean="0"/>
              <a:t>“</a:t>
            </a:r>
            <a:r>
              <a:rPr lang="es-MX" dirty="0" err="1" smtClean="0"/>
              <a:t>S</a:t>
            </a:r>
            <a:r>
              <a:rPr lang="es-MX" dirty="0" err="1" smtClean="0"/>
              <a:t>olicitud_ARCO</a:t>
            </a:r>
            <a:r>
              <a:rPr lang="es-MX" dirty="0" smtClean="0"/>
              <a:t>-R”. </a:t>
            </a:r>
            <a:endParaRPr lang="es-MX" dirty="0" smtClean="0"/>
          </a:p>
          <a:p>
            <a:pPr marL="457200" indent="-457200">
              <a:buAutoNum type="arabicPeriod"/>
            </a:pPr>
            <a:r>
              <a:rPr lang="es-MX" dirty="0" smtClean="0"/>
              <a:t>Llenar el formato conforme a los campos que se solicitan (revisar  guía de llenado). </a:t>
            </a:r>
          </a:p>
          <a:p>
            <a:pPr marL="457200" indent="-457200">
              <a:buAutoNum type="arabicPeriod"/>
            </a:pPr>
            <a:r>
              <a:rPr lang="es-MX" dirty="0" smtClean="0"/>
              <a:t>Adjunta una copia de tu identificación oficial a tu solicitud para acreditar tu identidad. </a:t>
            </a:r>
          </a:p>
          <a:p>
            <a:pPr marL="457200" indent="-457200">
              <a:buAutoNum type="arabicPeriod"/>
            </a:pPr>
            <a:r>
              <a:rPr lang="es-MX" dirty="0" smtClean="0"/>
              <a:t>Ajunta la documentación necesaria de acuerdo al derecho que vas a ejercer. </a:t>
            </a:r>
          </a:p>
          <a:p>
            <a:pPr marL="457200" indent="-457200">
              <a:buAutoNum type="arabicPeriod"/>
            </a:pPr>
            <a:r>
              <a:rPr lang="es-MX" dirty="0" smtClean="0"/>
              <a:t>Enviar por correo a la cuenta </a:t>
            </a:r>
            <a:r>
              <a:rPr lang="es-MX" dirty="0" smtClean="0">
                <a:hlinkClick r:id="rId2"/>
              </a:rPr>
              <a:t>oficialdeprivacidad@gentera.com.mx</a:t>
            </a:r>
            <a:r>
              <a:rPr lang="es-MX" dirty="0"/>
              <a:t> </a:t>
            </a:r>
            <a:r>
              <a:rPr lang="es-MX" dirty="0" smtClean="0"/>
              <a:t>tu solicitud y copia dela documentación, o bien, puedes acudir a tu oficina de Compartamos mas cercana y entrega la solicitud y la documentación.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30105267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Presentacion Gentera OCTUBRE">
  <a:themeElements>
    <a:clrScheme name="Colores Gentera">
      <a:dk1>
        <a:srgbClr val="9A8B7D"/>
      </a:dk1>
      <a:lt1>
        <a:sysClr val="window" lastClr="FFFFFF"/>
      </a:lt1>
      <a:dk2>
        <a:srgbClr val="BFB6AD"/>
      </a:dk2>
      <a:lt2>
        <a:srgbClr val="FFFFFF"/>
      </a:lt2>
      <a:accent1>
        <a:srgbClr val="00AE9E"/>
      </a:accent1>
      <a:accent2>
        <a:srgbClr val="006990"/>
      </a:accent2>
      <a:accent3>
        <a:srgbClr val="652D89"/>
      </a:accent3>
      <a:accent4>
        <a:srgbClr val="E20177"/>
      </a:accent4>
      <a:accent5>
        <a:srgbClr val="F58025"/>
      </a:accent5>
      <a:accent6>
        <a:srgbClr val="B1005D"/>
      </a:accent6>
      <a:hlink>
        <a:srgbClr val="F58025"/>
      </a:hlink>
      <a:folHlink>
        <a:srgbClr val="BFB6AD"/>
      </a:folHlink>
    </a:clrScheme>
    <a:fontScheme name="Clásico de Offic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B0D4BACDC1EC814793D3B7C1A064F522" ma:contentTypeVersion="1" ma:contentTypeDescription="Crear nuevo documento." ma:contentTypeScope="" ma:versionID="edfce5495a5a877457f5900b82ba3707">
  <xsd:schema xmlns:xsd="http://www.w3.org/2001/XMLSchema" xmlns:xs="http://www.w3.org/2001/XMLSchema" xmlns:p="http://schemas.microsoft.com/office/2006/metadata/properties" xmlns:ns2="607e622c-de17-4ed7-a1a6-ebb9ee5281b8" targetNamespace="http://schemas.microsoft.com/office/2006/metadata/properties" ma:root="true" ma:fieldsID="a2e6dbaaad80d796cc947835ed58294c" ns2:_="">
    <xsd:import namespace="607e622c-de17-4ed7-a1a6-ebb9ee5281b8"/>
    <xsd:element name="properties">
      <xsd:complexType>
        <xsd:sequence>
          <xsd:element name="documentManagement">
            <xsd:complexType>
              <xsd:all>
                <xsd:element ref="ns2:Empres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7e622c-de17-4ed7-a1a6-ebb9ee5281b8" elementFormDefault="qualified">
    <xsd:import namespace="http://schemas.microsoft.com/office/2006/documentManagement/types"/>
    <xsd:import namespace="http://schemas.microsoft.com/office/infopath/2007/PartnerControls"/>
    <xsd:element name="Empresa" ma:index="8" nillable="true" ma:displayName="Empresa" ma:default="Aterna" ma:format="Dropdown" ma:internalName="Empresa">
      <xsd:simpleType>
        <xsd:restriction base="dms:Choice">
          <xsd:enumeration value="Aterna"/>
          <xsd:enumeration value="Yastás"/>
          <xsd:enumeration value="Banco"/>
          <xsd:enumeration value="Gentera"/>
          <xsd:enumeration value="Guatemala"/>
          <xsd:enumeration value="Perú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mpresa xmlns="607e622c-de17-4ed7-a1a6-ebb9ee5281b8">Gentera</Empresa>
  </documentManagement>
</p:properties>
</file>

<file path=customXml/itemProps1.xml><?xml version="1.0" encoding="utf-8"?>
<ds:datastoreItem xmlns:ds="http://schemas.openxmlformats.org/officeDocument/2006/customXml" ds:itemID="{F05B3842-F8E5-4E14-A9B3-AE11C04458D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A852417-B8C9-4548-AACD-159CD35AAA3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07e622c-de17-4ed7-a1a6-ebb9ee5281b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A30245C-12D9-4102-880B-42E456C4CA46}">
  <ds:schemaRefs>
    <ds:schemaRef ds:uri="http://www.w3.org/XML/1998/namespace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607e622c-de17-4ed7-a1a6-ebb9ee5281b8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Presentacion Gentera OCTUBRE</Template>
  <TotalTime>20484</TotalTime>
  <Words>87</Words>
  <Application>Microsoft Office PowerPoint</Application>
  <PresentationFormat>Presentación en pantalla (4:3)</PresentationFormat>
  <Paragraphs>6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Verdana</vt:lpstr>
      <vt:lpstr>Presentacion Gentera OCTUBRE</vt:lpstr>
      <vt:lpstr>Instrucciones del proceso</vt:lpstr>
    </vt:vector>
  </TitlesOfParts>
  <Company>Compartamos Banco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Rodolfo Mondragon Angeles</dc:creator>
  <cp:lastModifiedBy>Cesar Castro Arellano</cp:lastModifiedBy>
  <cp:revision>509</cp:revision>
  <cp:lastPrinted>2013-10-30T21:44:09Z</cp:lastPrinted>
  <dcterms:created xsi:type="dcterms:W3CDTF">2013-10-30T16:47:15Z</dcterms:created>
  <dcterms:modified xsi:type="dcterms:W3CDTF">2017-12-12T00:48:08Z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0x010100B0D4BACDC1EC814793D3B7C1A064F522</vt:lpwstr>
  </property>
</Properties>
</file>